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007577171" r:id="rId2"/>
    <p:sldId id="2007577166" r:id="rId3"/>
    <p:sldId id="442" r:id="rId4"/>
    <p:sldId id="2007577169" r:id="rId5"/>
    <p:sldId id="2007577163" r:id="rId6"/>
    <p:sldId id="345" r:id="rId7"/>
    <p:sldId id="2007577174" r:id="rId8"/>
    <p:sldId id="2007577160" r:id="rId9"/>
    <p:sldId id="2007577148" r:id="rId10"/>
    <p:sldId id="2007577165" r:id="rId11"/>
    <p:sldId id="2007577173" r:id="rId12"/>
    <p:sldId id="2007577168" r:id="rId13"/>
    <p:sldId id="2007577167" r:id="rId14"/>
    <p:sldId id="3245" r:id="rId15"/>
    <p:sldId id="413" r:id="rId16"/>
    <p:sldId id="32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58" d="100"/>
          <a:sy n="58" d="100"/>
        </p:scale>
        <p:origin x="88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F104-3049-494C-B202-C730B9DB2A2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7F40-0307-4720-AAE1-5BE08EA6E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3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8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0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373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1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0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0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10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24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73736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942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4892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1151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58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775824206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00575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720493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30258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121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84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4821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0876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3482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3933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B838773-3543-2299-5ED0-CF086446108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208765"/>
            <a:ext cx="1356085" cy="13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49">
            <a:extLst>
              <a:ext uri="{FF2B5EF4-FFF2-40B4-BE49-F238E27FC236}">
                <a16:creationId xmlns:a16="http://schemas.microsoft.com/office/drawing/2014/main" id="{74C09636-A214-44C4-92A3-2FD648916330}"/>
              </a:ext>
            </a:extLst>
          </p:cNvPr>
          <p:cNvGrpSpPr/>
          <p:nvPr/>
        </p:nvGrpSpPr>
        <p:grpSpPr>
          <a:xfrm>
            <a:off x="3074745" y="226918"/>
            <a:ext cx="6498382" cy="526672"/>
            <a:chOff x="1575002" y="-231730"/>
            <a:chExt cx="6498382" cy="526672"/>
          </a:xfrm>
        </p:grpSpPr>
        <p:sp>
          <p:nvSpPr>
            <p:cNvPr id="5" name="文本框 344">
              <a:extLst>
                <a:ext uri="{FF2B5EF4-FFF2-40B4-BE49-F238E27FC236}">
                  <a16:creationId xmlns:a16="http://schemas.microsoft.com/office/drawing/2014/main" id="{34CB12FC-5405-426F-97E3-9A7806A108A2}"/>
                </a:ext>
              </a:extLst>
            </p:cNvPr>
            <p:cNvSpPr txBox="1"/>
            <p:nvPr/>
          </p:nvSpPr>
          <p:spPr>
            <a:xfrm>
              <a:off x="1575003" y="-228278"/>
              <a:ext cx="64983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ỦY BAN NHÂN DÂN QUẬN HÀ ĐÔNG</a:t>
              </a:r>
              <a:endParaRPr lang="zh-CN" altLang="en-US" sz="2800" b="1" dirty="0">
                <a:ln w="63500">
                  <a:solidFill>
                    <a:srgbClr val="FFFF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6" name="文本框 342">
              <a:extLst>
                <a:ext uri="{FF2B5EF4-FFF2-40B4-BE49-F238E27FC236}">
                  <a16:creationId xmlns:a16="http://schemas.microsoft.com/office/drawing/2014/main" id="{0CFA70C3-BCDB-406B-BAA3-6CADFE6550FF}"/>
                </a:ext>
              </a:extLst>
            </p:cNvPr>
            <p:cNvSpPr txBox="1"/>
            <p:nvPr/>
          </p:nvSpPr>
          <p:spPr>
            <a:xfrm>
              <a:off x="1575002" y="-231730"/>
              <a:ext cx="6498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ỦY BAN NHÂN DÂN QUẬN HÀ ĐÔNG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349">
            <a:extLst>
              <a:ext uri="{FF2B5EF4-FFF2-40B4-BE49-F238E27FC236}">
                <a16:creationId xmlns:a16="http://schemas.microsoft.com/office/drawing/2014/main" id="{74C09636-A214-44C4-92A3-2FD648916330}"/>
              </a:ext>
            </a:extLst>
          </p:cNvPr>
          <p:cNvGrpSpPr/>
          <p:nvPr/>
        </p:nvGrpSpPr>
        <p:grpSpPr>
          <a:xfrm>
            <a:off x="3839961" y="628082"/>
            <a:ext cx="4982025" cy="523220"/>
            <a:chOff x="2340217" y="-228278"/>
            <a:chExt cx="4982025" cy="523220"/>
          </a:xfrm>
        </p:grpSpPr>
        <p:sp>
          <p:nvSpPr>
            <p:cNvPr id="8" name="文本框 344">
              <a:extLst>
                <a:ext uri="{FF2B5EF4-FFF2-40B4-BE49-F238E27FC236}">
                  <a16:creationId xmlns:a16="http://schemas.microsoft.com/office/drawing/2014/main" id="{34CB12FC-5405-426F-97E3-9A7806A108A2}"/>
                </a:ext>
              </a:extLst>
            </p:cNvPr>
            <p:cNvSpPr txBox="1"/>
            <p:nvPr/>
          </p:nvSpPr>
          <p:spPr>
            <a:xfrm>
              <a:off x="2340217" y="-228278"/>
              <a:ext cx="49679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TRƯỜNG TIỂU HỌC LÊ LỢI</a:t>
              </a:r>
              <a:endParaRPr lang="zh-CN" altLang="en-US" sz="2800" b="1" dirty="0">
                <a:ln w="63500">
                  <a:solidFill>
                    <a:srgbClr val="FFFF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9" name="文本框 342">
              <a:extLst>
                <a:ext uri="{FF2B5EF4-FFF2-40B4-BE49-F238E27FC236}">
                  <a16:creationId xmlns:a16="http://schemas.microsoft.com/office/drawing/2014/main" id="{0CFA70C3-BCDB-406B-BAA3-6CADFE6550FF}"/>
                </a:ext>
              </a:extLst>
            </p:cNvPr>
            <p:cNvSpPr txBox="1"/>
            <p:nvPr/>
          </p:nvSpPr>
          <p:spPr>
            <a:xfrm>
              <a:off x="2354279" y="-228278"/>
              <a:ext cx="49679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TRƯỜNG TIỂU HỌC LÊ LỢI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10" name="Picture 9" descr="flashing-animated-white-pulsar">
            <a:extLst>
              <a:ext uri="{FF2B5EF4-FFF2-40B4-BE49-F238E27FC236}">
                <a16:creationId xmlns:a16="http://schemas.microsoft.com/office/drawing/2014/main" id="{9A747FE0-23B0-3C0E-4A31-D93C588B3B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48" y="2226704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lashing-animated-white-pulsar">
            <a:extLst>
              <a:ext uri="{FF2B5EF4-FFF2-40B4-BE49-F238E27FC236}">
                <a16:creationId xmlns:a16="http://schemas.microsoft.com/office/drawing/2014/main" id="{29D1CF08-70E3-CF59-191C-C25EFBC25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1" y="223838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349">
            <a:extLst>
              <a:ext uri="{FF2B5EF4-FFF2-40B4-BE49-F238E27FC236}">
                <a16:creationId xmlns:a16="http://schemas.microsoft.com/office/drawing/2014/main" id="{74C09636-A214-44C4-92A3-2FD648916330}"/>
              </a:ext>
            </a:extLst>
          </p:cNvPr>
          <p:cNvGrpSpPr/>
          <p:nvPr/>
        </p:nvGrpSpPr>
        <p:grpSpPr>
          <a:xfrm>
            <a:off x="1162840" y="1840996"/>
            <a:ext cx="10156874" cy="4203069"/>
            <a:chOff x="107517" y="-231568"/>
            <a:chExt cx="9433360" cy="526510"/>
          </a:xfrm>
        </p:grpSpPr>
        <p:sp>
          <p:nvSpPr>
            <p:cNvPr id="14" name="文本框 344">
              <a:extLst>
                <a:ext uri="{FF2B5EF4-FFF2-40B4-BE49-F238E27FC236}">
                  <a16:creationId xmlns:a16="http://schemas.microsoft.com/office/drawing/2014/main" id="{34CB12FC-5405-426F-97E3-9A7806A108A2}"/>
                </a:ext>
              </a:extLst>
            </p:cNvPr>
            <p:cNvSpPr txBox="1"/>
            <p:nvPr/>
          </p:nvSpPr>
          <p:spPr>
            <a:xfrm>
              <a:off x="107525" y="-228278"/>
              <a:ext cx="9433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2800" b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CHÀO MỪNG QUÝ THẦY CÔ ĐẾN DỰ GIỜ THĂM LỚP</a:t>
              </a:r>
              <a:endParaRPr lang="zh-CN" altLang="en-US" sz="102800" b="1" dirty="0">
                <a:ln w="63500">
                  <a:solidFill>
                    <a:srgbClr val="FFFF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5" name="文本框 342">
              <a:extLst>
                <a:ext uri="{FF2B5EF4-FFF2-40B4-BE49-F238E27FC236}">
                  <a16:creationId xmlns:a16="http://schemas.microsoft.com/office/drawing/2014/main" id="{0CFA70C3-BCDB-406B-BAA3-6CADFE6550FF}"/>
                </a:ext>
              </a:extLst>
            </p:cNvPr>
            <p:cNvSpPr txBox="1"/>
            <p:nvPr/>
          </p:nvSpPr>
          <p:spPr>
            <a:xfrm>
              <a:off x="107517" y="-231568"/>
              <a:ext cx="9433352" cy="52322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02800" b="1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CHÀO MỪNG QUÝ THẦY CÔ ĐẾN DỰ GIỜ THĂM LỚP</a:t>
              </a:r>
              <a:endParaRPr lang="zh-CN" altLang="en-US" sz="102800" b="1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431327" y="1151302"/>
            <a:ext cx="35450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342">
            <a:extLst>
              <a:ext uri="{FF2B5EF4-FFF2-40B4-BE49-F238E27FC236}">
                <a16:creationId xmlns:a16="http://schemas.microsoft.com/office/drawing/2014/main" id="{0CFA70C3-BCDB-406B-BAA3-6CADFE6550FF}"/>
              </a:ext>
            </a:extLst>
          </p:cNvPr>
          <p:cNvSpPr txBox="1"/>
          <p:nvPr/>
        </p:nvSpPr>
        <p:spPr>
          <a:xfrm>
            <a:off x="2891632" y="3002291"/>
            <a:ext cx="6216637" cy="63094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500" b="1" dirty="0" smtClean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HOẠT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ĐỘNG TRẢI NGHIỆM</a:t>
            </a:r>
            <a:endParaRPr lang="zh-CN" altLang="en-US" sz="3500" b="1" dirty="0">
              <a:solidFill>
                <a:srgbClr val="FF0000"/>
              </a:solidFill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24" name="组合 349">
            <a:extLst>
              <a:ext uri="{FF2B5EF4-FFF2-40B4-BE49-F238E27FC236}">
                <a16:creationId xmlns:a16="http://schemas.microsoft.com/office/drawing/2014/main" id="{74C09636-A214-44C4-92A3-2FD648916330}"/>
              </a:ext>
            </a:extLst>
          </p:cNvPr>
          <p:cNvGrpSpPr/>
          <p:nvPr/>
        </p:nvGrpSpPr>
        <p:grpSpPr>
          <a:xfrm>
            <a:off x="3666061" y="4457366"/>
            <a:ext cx="5322291" cy="599620"/>
            <a:chOff x="2163061" y="-243123"/>
            <a:chExt cx="5322291" cy="599620"/>
          </a:xfrm>
        </p:grpSpPr>
        <p:sp>
          <p:nvSpPr>
            <p:cNvPr id="25" name="文本框 344">
              <a:extLst>
                <a:ext uri="{FF2B5EF4-FFF2-40B4-BE49-F238E27FC236}">
                  <a16:creationId xmlns:a16="http://schemas.microsoft.com/office/drawing/2014/main" id="{34CB12FC-5405-426F-97E3-9A7806A108A2}"/>
                </a:ext>
              </a:extLst>
            </p:cNvPr>
            <p:cNvSpPr txBox="1"/>
            <p:nvPr/>
          </p:nvSpPr>
          <p:spPr>
            <a:xfrm>
              <a:off x="2163061" y="-228278"/>
              <a:ext cx="53222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i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Giáo viên: Vũ Thị Thanh Hòa</a:t>
              </a:r>
              <a:endParaRPr lang="zh-CN" altLang="en-US" sz="3200" b="1" i="1" dirty="0">
                <a:ln w="63500">
                  <a:solidFill>
                    <a:srgbClr val="FFFF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6" name="文本框 342">
              <a:extLst>
                <a:ext uri="{FF2B5EF4-FFF2-40B4-BE49-F238E27FC236}">
                  <a16:creationId xmlns:a16="http://schemas.microsoft.com/office/drawing/2014/main" id="{0CFA70C3-BCDB-406B-BAA3-6CADFE6550FF}"/>
                </a:ext>
              </a:extLst>
            </p:cNvPr>
            <p:cNvSpPr txBox="1"/>
            <p:nvPr/>
          </p:nvSpPr>
          <p:spPr>
            <a:xfrm>
              <a:off x="2163061" y="-243123"/>
              <a:ext cx="53222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i="1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Giáo viên: Vũ Thị Thanh Hòa</a:t>
              </a:r>
              <a:endParaRPr lang="zh-CN" altLang="en-US" sz="3200" b="1" i="1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7" name="Picture 57" descr="POINSET3">
            <a:extLst>
              <a:ext uri="{FF2B5EF4-FFF2-40B4-BE49-F238E27FC236}">
                <a16:creationId xmlns:a16="http://schemas.microsoft.com/office/drawing/2014/main" id="{238DFA88-E8CC-2CBF-0229-FD8FB249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51" y="4043362"/>
            <a:ext cx="3441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AAFCB9-455A-5A7A-5FB9-75FA7A4CF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05" y="47992"/>
            <a:ext cx="2723395" cy="2519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EA1B92-57BF-8F41-A390-19C17237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9682" y="113627"/>
            <a:ext cx="2645044" cy="2446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AA0CD4-FA45-025E-5876-D7FD3E91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331" y="4153123"/>
            <a:ext cx="2943060" cy="2722570"/>
          </a:xfrm>
          <a:prstGeom prst="rect">
            <a:avLst/>
          </a:prstGeom>
        </p:spPr>
      </p:pic>
      <p:pic>
        <p:nvPicPr>
          <p:cNvPr id="31" name="Picture 30" descr="flashing-animated-white-pulsar">
            <a:extLst>
              <a:ext uri="{FF2B5EF4-FFF2-40B4-BE49-F238E27FC236}">
                <a16:creationId xmlns:a16="http://schemas.microsoft.com/office/drawing/2014/main" id="{29D1CF08-70E3-CF59-191C-C25EFBC25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494991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5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8C793-B858-C4AE-7887-43178DD80714}"/>
              </a:ext>
            </a:extLst>
          </p:cNvPr>
          <p:cNvSpPr/>
          <p:nvPr/>
        </p:nvSpPr>
        <p:spPr>
          <a:xfrm>
            <a:off x="0" y="101597"/>
            <a:ext cx="11478919" cy="49174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1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F9923F64-318C-CB89-852A-676D751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3645" y="2586105"/>
            <a:ext cx="4921229" cy="46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A3675-FA5F-4FA2-81F3-C74D4A382F69}"/>
              </a:ext>
            </a:extLst>
          </p:cNvPr>
          <p:cNvSpPr txBox="1"/>
          <p:nvPr/>
        </p:nvSpPr>
        <p:spPr>
          <a:xfrm>
            <a:off x="387359" y="285261"/>
            <a:ext cx="108191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Hình ảnh Biểu Tượng Công Cụ Chỉ Báo Mũi Tên Chỉ Dẫn Biểu ...">
            <a:extLst>
              <a:ext uri="{FF2B5EF4-FFF2-40B4-BE49-F238E27FC236}">
                <a16:creationId xmlns:a16="http://schemas.microsoft.com/office/drawing/2014/main" id="{3790908D-FE3F-4D90-84B4-876E404C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5" b="92450" l="1250" r="99688">
                        <a14:foregroundMark x1="7344" y1="77196" x2="7344" y2="77196"/>
                        <a14:foregroundMark x1="12656" y1="70724" x2="5625" y2="78582"/>
                        <a14:foregroundMark x1="4531" y1="81356" x2="3281" y2="84284"/>
                        <a14:foregroundMark x1="2500" y1="86441" x2="1406" y2="90447"/>
                        <a14:foregroundMark x1="1875" y1="88136" x2="1406" y2="90447"/>
                        <a14:foregroundMark x1="1406" y1="89522" x2="1250" y2="93066"/>
                        <a14:foregroundMark x1="68125" y1="6009" x2="68125" y2="6009"/>
                        <a14:foregroundMark x1="95625" y1="13559" x2="95625" y2="13559"/>
                        <a14:foregroundMark x1="64688" y1="1695" x2="64688" y2="1695"/>
                        <a14:foregroundMark x1="99688" y1="13713" x2="99688" y2="13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73586" y="3112853"/>
            <a:ext cx="679775" cy="6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9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8C793-B858-C4AE-7887-43178DD80714}"/>
              </a:ext>
            </a:extLst>
          </p:cNvPr>
          <p:cNvSpPr/>
          <p:nvPr/>
        </p:nvSpPr>
        <p:spPr>
          <a:xfrm>
            <a:off x="71119" y="36516"/>
            <a:ext cx="11478919" cy="52312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1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F9923F64-318C-CB89-852A-676D751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6584" y="2601310"/>
            <a:ext cx="4738927" cy="47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A3675-FA5F-4FA2-81F3-C74D4A382F69}"/>
              </a:ext>
            </a:extLst>
          </p:cNvPr>
          <p:cNvSpPr txBox="1"/>
          <p:nvPr/>
        </p:nvSpPr>
        <p:spPr>
          <a:xfrm>
            <a:off x="-101603" y="36516"/>
            <a:ext cx="111847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 algn="just">
              <a:spcBef>
                <a:spcPts val="0"/>
              </a:spcBef>
            </a:pP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4A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Tùng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algn="just">
              <a:spcBef>
                <a:spcPts val="0"/>
              </a:spcBef>
            </a:pPr>
            <a:r>
              <a:rPr lang="en-US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Tùng</a:t>
            </a:r>
            <a:r>
              <a:rPr lang="en-US" sz="4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2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ình ảnh Biểu Tượng Công Cụ Chỉ Báo Mũi Tên Chỉ Dẫn Biểu ...">
            <a:extLst>
              <a:ext uri="{FF2B5EF4-FFF2-40B4-BE49-F238E27FC236}">
                <a16:creationId xmlns:a16="http://schemas.microsoft.com/office/drawing/2014/main" id="{3790908D-FE3F-4D90-84B4-876E404C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5" b="92450" l="1250" r="99688">
                        <a14:foregroundMark x1="7344" y1="77196" x2="7344" y2="77196"/>
                        <a14:foregroundMark x1="12656" y1="70724" x2="5625" y2="78582"/>
                        <a14:foregroundMark x1="4531" y1="81356" x2="3281" y2="84284"/>
                        <a14:foregroundMark x1="2500" y1="86441" x2="1406" y2="90447"/>
                        <a14:foregroundMark x1="1875" y1="88136" x2="1406" y2="90447"/>
                        <a14:foregroundMark x1="1406" y1="89522" x2="1250" y2="93066"/>
                        <a14:foregroundMark x1="68125" y1="6009" x2="68125" y2="6009"/>
                        <a14:foregroundMark x1="95625" y1="13559" x2="95625" y2="13559"/>
                        <a14:foregroundMark x1="64688" y1="1695" x2="64688" y2="1695"/>
                        <a14:foregroundMark x1="99688" y1="13713" x2="99688" y2="13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0282" flipH="1">
            <a:off x="304662" y="3754828"/>
            <a:ext cx="878095" cy="8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46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Art Student Study Skills Drawing, PNG, 1600x818px, Student, Animated  Cartoon, Animation, Cartoon, Child Download Free">
            <a:extLst>
              <a:ext uri="{FF2B5EF4-FFF2-40B4-BE49-F238E27FC236}">
                <a16:creationId xmlns:a16="http://schemas.microsoft.com/office/drawing/2014/main" id="{2E80EBFF-7FA8-6F9F-384A-087ACE89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9" b="98807" l="1220" r="97195">
                        <a14:foregroundMark x1="38049" y1="34368" x2="37439" y2="39618"/>
                        <a14:foregroundMark x1="15610" y1="53461" x2="15610" y2="62053"/>
                        <a14:foregroundMark x1="12561" y1="52506" x2="26220" y2="45346"/>
                        <a14:foregroundMark x1="5488" y1="67064" x2="7073" y2="83055"/>
                        <a14:foregroundMark x1="1951" y1="66826" x2="4878" y2="88067"/>
                        <a14:foregroundMark x1="5244" y1="96659" x2="5488" y2="97375"/>
                        <a14:foregroundMark x1="6463" y1="79952" x2="9024" y2="99284"/>
                        <a14:foregroundMark x1="9024" y1="99284" x2="9024" y2="99284"/>
                        <a14:foregroundMark x1="10610" y1="96181" x2="18415" y2="95943"/>
                        <a14:foregroundMark x1="18415" y1="95943" x2="33902" y2="98091"/>
                        <a14:foregroundMark x1="33902" y1="98091" x2="71220" y2="90453"/>
                        <a14:foregroundMark x1="94024" y1="89260" x2="94024" y2="89260"/>
                        <a14:foregroundMark x1="39268" y1="80191" x2="66829" y2="73270"/>
                        <a14:foregroundMark x1="66829" y1="73270" x2="66829" y2="73270"/>
                        <a14:foregroundMark x1="37073" y1="86874" x2="52073" y2="93079"/>
                        <a14:foregroundMark x1="15976" y1="73508" x2="25610" y2="81862"/>
                        <a14:foregroundMark x1="27195" y1="85203" x2="30122" y2="87589"/>
                        <a14:foregroundMark x1="30610" y1="88544" x2="38171" y2="88544"/>
                        <a14:foregroundMark x1="34390" y1="83771" x2="37561" y2="77804"/>
                        <a14:foregroundMark x1="37073" y1="43914" x2="39024" y2="54177"/>
                        <a14:foregroundMark x1="27805" y1="16229" x2="23780" y2="39857"/>
                        <a14:foregroundMark x1="24390" y1="25060" x2="24390" y2="25060"/>
                        <a14:foregroundMark x1="22317" y1="25060" x2="22317" y2="25060"/>
                        <a14:foregroundMark x1="42073" y1="43198" x2="45244" y2="53461"/>
                        <a14:foregroundMark x1="68171" y1="44869" x2="63049" y2="77804"/>
                        <a14:foregroundMark x1="61829" y1="37947" x2="58659" y2="45823"/>
                        <a14:foregroundMark x1="63415" y1="7637" x2="63415" y2="7637"/>
                        <a14:foregroundMark x1="64390" y1="47255" x2="69390" y2="51551"/>
                        <a14:foregroundMark x1="71463" y1="54654" x2="69878" y2="63962"/>
                        <a14:foregroundMark x1="62805" y1="45346" x2="65244" y2="54415"/>
                        <a14:foregroundMark x1="64024" y1="43437" x2="57805" y2="62291"/>
                        <a14:foregroundMark x1="70366" y1="48449" x2="73537" y2="55609"/>
                        <a14:foregroundMark x1="72073" y1="48449" x2="72073" y2="48449"/>
                        <a14:foregroundMark x1="72805" y1="45107" x2="72805" y2="45107"/>
                        <a14:foregroundMark x1="83293" y1="51551" x2="83293" y2="51551"/>
                        <a14:foregroundMark x1="88902" y1="22434" x2="89268" y2="26492"/>
                        <a14:foregroundMark x1="85854" y1="16706" x2="91951" y2="31981"/>
                        <a14:foregroundMark x1="92317" y1="23866" x2="94756" y2="35561"/>
                        <a14:foregroundMark x1="97073" y1="50358" x2="97270" y2="53186"/>
                        <a14:foregroundMark x1="95976" y1="35084" x2="96463" y2="42959"/>
                        <a14:foregroundMark x1="87439" y1="26969" x2="80000" y2="30310"/>
                        <a14:foregroundMark x1="83049" y1="22196" x2="83049" y2="22196"/>
                        <a14:foregroundMark x1="78659" y1="32458" x2="78659" y2="32458"/>
                        <a14:foregroundMark x1="95122" y1="26014" x2="95122" y2="26014"/>
                        <a14:foregroundMark x1="95000" y1="24821" x2="95000" y2="24821"/>
                        <a14:foregroundMark x1="92317" y1="20764" x2="92317" y2="20764"/>
                        <a14:foregroundMark x1="85244" y1="50358" x2="83537" y2="58711"/>
                        <a14:foregroundMark x1="93780" y1="57995" x2="93780" y2="57995"/>
                        <a14:foregroundMark x1="54146" y1="82339" x2="59512" y2="91647"/>
                        <a14:foregroundMark x1="73346" y1="73825" x2="76463" y2="92363"/>
                        <a14:foregroundMark x1="64512" y1="79952" x2="76341" y2="90692"/>
                        <a14:foregroundMark x1="82439" y1="91885" x2="74146" y2="97136"/>
                        <a14:foregroundMark x1="69634" y1="96897" x2="69634" y2="96897"/>
                        <a14:foregroundMark x1="33293" y1="5489" x2="33293" y2="5489"/>
                        <a14:foregroundMark x1="65000" y1="3819" x2="65000" y2="3819"/>
                        <a14:foregroundMark x1="38902" y1="71360" x2="47683" y2="77327"/>
                        <a14:foregroundMark x1="57073" y1="83771" x2="64390" y2="89499"/>
                        <a14:foregroundMark x1="64878" y1="96659" x2="68171" y2="97136"/>
                        <a14:foregroundMark x1="82317" y1="90931" x2="84512" y2="96420"/>
                        <a14:foregroundMark x1="79878" y1="83771" x2="79878" y2="83771"/>
                        <a14:foregroundMark x1="81220" y1="85442" x2="81220" y2="85442"/>
                        <a14:foregroundMark x1="70366" y1="72554" x2="71829" y2="72792"/>
                        <a14:foregroundMark x1="74634" y1="72076" x2="75366" y2="72076"/>
                        <a14:foregroundMark x1="74634" y1="70644" x2="74634" y2="70644"/>
                        <a14:foregroundMark x1="74146" y1="70167" x2="75000" y2="70167"/>
                        <a14:backgroundMark x1="49634" y1="60859" x2="49634" y2="60859"/>
                        <a14:backgroundMark x1="97195" y1="55370" x2="97195" y2="55370"/>
                        <a14:backgroundMark x1="97195" y1="54893" x2="97195" y2="54893"/>
                        <a14:backgroundMark x1="97805" y1="54893" x2="96951" y2="56563"/>
                        <a14:backgroundMark x1="97195" y1="55131" x2="96585" y2="55131"/>
                        <a14:backgroundMark x1="97195" y1="53461" x2="97195" y2="53461"/>
                        <a14:backgroundMark x1="97195" y1="53222" x2="97561" y2="56086"/>
                        <a14:backgroundMark x1="46951" y1="68735" x2="46951" y2="68735"/>
                        <a14:backgroundMark x1="74891" y1="70502" x2="75000" y2="70644"/>
                        <a14:backgroundMark x1="74756" y1="68496" x2="74756" y2="68496"/>
                        <a14:backgroundMark x1="74024" y1="68496" x2="74024" y2="68496"/>
                        <a14:backgroundMark x1="77195" y1="69690" x2="77195" y2="6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7" y="3594300"/>
            <a:ext cx="6387193" cy="32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Transparent Rainbow Clip Art - Cartoon Rainbow Transparent Background - Png  Download (#5575450) - PinClipart">
            <a:extLst>
              <a:ext uri="{FF2B5EF4-FFF2-40B4-BE49-F238E27FC236}">
                <a16:creationId xmlns:a16="http://schemas.microsoft.com/office/drawing/2014/main" id="{14DDF134-EC15-6742-4528-DBD02AD1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7" b="89716" l="7955" r="95341">
                        <a14:foregroundMark x1="45568" y1="10419" x2="24463" y2="9419"/>
                        <a14:foregroundMark x1="40227" y1="5142" x2="40227" y2="5142"/>
                        <a14:foregroundMark x1="10227" y1="23545" x2="7955" y2="28417"/>
                        <a14:foregroundMark x1="88523" y1="59540" x2="92159" y2="71448"/>
                        <a14:foregroundMark x1="92159" y1="71448" x2="92159" y2="71719"/>
                        <a14:foregroundMark x1="95341" y1="81326" x2="95341" y2="81326"/>
                        <a14:backgroundMark x1="21705" y1="9472" x2="21705" y2="9472"/>
                        <a14:backgroundMark x1="20909" y1="9472" x2="17727" y2="8525"/>
                        <a14:backgroundMark x1="22273" y1="7578" x2="19659" y2="7713"/>
                        <a14:backgroundMark x1="23750" y1="8119" x2="20909" y2="8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6681" y="-359620"/>
            <a:ext cx="9416186" cy="79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6622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D5DB5-9794-43B3-568A-C9203E8FEC73}"/>
              </a:ext>
            </a:extLst>
          </p:cNvPr>
          <p:cNvGrpSpPr/>
          <p:nvPr/>
        </p:nvGrpSpPr>
        <p:grpSpPr>
          <a:xfrm>
            <a:off x="1463040" y="344556"/>
            <a:ext cx="9265919" cy="5663200"/>
            <a:chOff x="3258041" y="361749"/>
            <a:chExt cx="4431728" cy="126273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îṥḷíďê">
              <a:extLst>
                <a:ext uri="{FF2B5EF4-FFF2-40B4-BE49-F238E27FC236}">
                  <a16:creationId xmlns:a16="http://schemas.microsoft.com/office/drawing/2014/main" id="{8A91CBF9-A215-44FF-0B83-6EC2813C80EF}"/>
                </a:ext>
              </a:extLst>
            </p:cNvPr>
            <p:cNvSpPr/>
            <p:nvPr/>
          </p:nvSpPr>
          <p:spPr bwMode="auto">
            <a:xfrm>
              <a:off x="3258041" y="361749"/>
              <a:ext cx="4300679" cy="1262736"/>
            </a:xfrm>
            <a:prstGeom prst="roundRect">
              <a:avLst>
                <a:gd name="adj" fmla="val 39568"/>
              </a:avLst>
            </a:prstGeom>
            <a:grp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Google Shape;5317;p41">
              <a:extLst>
                <a:ext uri="{FF2B5EF4-FFF2-40B4-BE49-F238E27FC236}">
                  <a16:creationId xmlns:a16="http://schemas.microsoft.com/office/drawing/2014/main" id="{F8EC37AE-EE99-651C-AED8-D0B1EF6C42F4}"/>
                </a:ext>
              </a:extLst>
            </p:cNvPr>
            <p:cNvSpPr txBox="1">
              <a:spLocks/>
            </p:cNvSpPr>
            <p:nvPr/>
          </p:nvSpPr>
          <p:spPr>
            <a:xfrm>
              <a:off x="3511050" y="400046"/>
              <a:ext cx="4178719" cy="1048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50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		     </a:t>
              </a:r>
              <a:r>
                <a:rPr lang="en-US" sz="5000" u="sng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TIÊU CHÍ</a:t>
              </a:r>
              <a:endParaRPr lang="en-US" sz="5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R="0" lvl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tabLst/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Nội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dung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phù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endParaRPr lang="en-US" sz="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0" algn="l" defTabSz="685800">
                <a:lnSpc>
                  <a:spcPct val="150000"/>
                </a:lnSpc>
                <a:buClr>
                  <a:prstClr val="black"/>
                </a:buClr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điệp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rõ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ràng</a:t>
              </a:r>
              <a:r>
                <a:rPr lang="en-US" sz="5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marR="0" lvl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tabLst/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Diễn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nhiên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28947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4432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593EADA2-625C-4DFF-93A1-40FC2058ACD6}"/>
              </a:ext>
            </a:extLst>
          </p:cNvPr>
          <p:cNvSpPr/>
          <p:nvPr/>
        </p:nvSpPr>
        <p:spPr>
          <a:xfrm>
            <a:off x="299884" y="1721857"/>
            <a:ext cx="11658263" cy="2203029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31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ln w="76200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48665-30A5-AC89-720B-D0D5C1C2D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50" b="48250" l="52800" r="70300">
                        <a14:foregroundMark x1="56200" y1="36900" x2="56200" y2="36900"/>
                        <a14:foregroundMark x1="53700" y1="38350" x2="53700" y2="38350"/>
                        <a14:foregroundMark x1="52800" y1="37950" x2="52800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26666" r="27629" b="49334"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FCF5D203-A802-A5FB-36DB-ADBB8E72C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 rot="947494">
            <a:off x="450166" y="751680"/>
            <a:ext cx="1361294" cy="12932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349">
            <a:extLst>
              <a:ext uri="{FF2B5EF4-FFF2-40B4-BE49-F238E27FC236}">
                <a16:creationId xmlns:a16="http://schemas.microsoft.com/office/drawing/2014/main" id="{74C09636-A214-44C4-92A3-2FD648916330}"/>
              </a:ext>
            </a:extLst>
          </p:cNvPr>
          <p:cNvGrpSpPr/>
          <p:nvPr/>
        </p:nvGrpSpPr>
        <p:grpSpPr>
          <a:xfrm>
            <a:off x="211020" y="1950455"/>
            <a:ext cx="11748834" cy="1573739"/>
            <a:chOff x="-1051062" y="-232357"/>
            <a:chExt cx="11748834" cy="1573739"/>
          </a:xfrm>
          <a:noFill/>
        </p:grpSpPr>
        <p:sp>
          <p:nvSpPr>
            <p:cNvPr id="6" name="文本框 344">
              <a:extLst>
                <a:ext uri="{FF2B5EF4-FFF2-40B4-BE49-F238E27FC236}">
                  <a16:creationId xmlns:a16="http://schemas.microsoft.com/office/drawing/2014/main" id="{34CB12FC-5405-426F-97E3-9A7806A108A2}"/>
                </a:ext>
              </a:extLst>
            </p:cNvPr>
            <p:cNvSpPr txBox="1"/>
            <p:nvPr/>
          </p:nvSpPr>
          <p:spPr>
            <a:xfrm>
              <a:off x="-1049355" y="-228278"/>
              <a:ext cx="11747127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b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Kính chúc sức khỏe các thầy cô giáo! </a:t>
              </a:r>
            </a:p>
            <a:p>
              <a:pPr algn="ctr"/>
              <a:r>
                <a:rPr lang="en-US" altLang="zh-CN" sz="4800" b="1">
                  <a:ln w="63500">
                    <a:solidFill>
                      <a:srgbClr val="FFFFFF"/>
                    </a:solidFill>
                  </a:ln>
                  <a:solidFill>
                    <a:srgbClr val="0000FF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Chúc các con học sinh chăm ngoan học giỏi!</a:t>
              </a:r>
              <a:endParaRPr lang="zh-CN" altLang="en-US" sz="4800" b="1" dirty="0">
                <a:ln w="63500">
                  <a:solidFill>
                    <a:srgbClr val="FFFFFF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7" name="文本框 342">
              <a:extLst>
                <a:ext uri="{FF2B5EF4-FFF2-40B4-BE49-F238E27FC236}">
                  <a16:creationId xmlns:a16="http://schemas.microsoft.com/office/drawing/2014/main" id="{0CFA70C3-BCDB-406B-BAA3-6CADFE6550FF}"/>
                </a:ext>
              </a:extLst>
            </p:cNvPr>
            <p:cNvSpPr txBox="1"/>
            <p:nvPr/>
          </p:nvSpPr>
          <p:spPr>
            <a:xfrm>
              <a:off x="-1051062" y="-232357"/>
              <a:ext cx="11747127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b="1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Kính chúc sức khỏe các thầy cô giáo! </a:t>
              </a:r>
            </a:p>
            <a:p>
              <a:pPr algn="ctr"/>
              <a:r>
                <a:rPr lang="en-US" altLang="zh-CN" sz="4800" b="1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Chúc các con học sinh chăm ngoan học giỏi!</a:t>
              </a:r>
              <a:endParaRPr lang="zh-CN" altLang="en-US" sz="4800" b="1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17743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Art Student Study Skills Drawing, PNG, 1600x818px, Student, Animated  Cartoon, Animation, Cartoon, Child Download Free">
            <a:extLst>
              <a:ext uri="{FF2B5EF4-FFF2-40B4-BE49-F238E27FC236}">
                <a16:creationId xmlns:a16="http://schemas.microsoft.com/office/drawing/2014/main" id="{2E80EBFF-7FA8-6F9F-384A-087ACE89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9" b="98807" l="1220" r="97195">
                        <a14:foregroundMark x1="38049" y1="34368" x2="37439" y2="39618"/>
                        <a14:foregroundMark x1="15610" y1="53461" x2="15610" y2="62053"/>
                        <a14:foregroundMark x1="12561" y1="52506" x2="26220" y2="45346"/>
                        <a14:foregroundMark x1="5488" y1="67064" x2="7073" y2="83055"/>
                        <a14:foregroundMark x1="1951" y1="66826" x2="4878" y2="88067"/>
                        <a14:foregroundMark x1="5244" y1="96659" x2="5488" y2="97375"/>
                        <a14:foregroundMark x1="6463" y1="79952" x2="9024" y2="99284"/>
                        <a14:foregroundMark x1="9024" y1="99284" x2="9024" y2="99284"/>
                        <a14:foregroundMark x1="10610" y1="96181" x2="18415" y2="95943"/>
                        <a14:foregroundMark x1="18415" y1="95943" x2="33902" y2="98091"/>
                        <a14:foregroundMark x1="33902" y1="98091" x2="71220" y2="90453"/>
                        <a14:foregroundMark x1="94024" y1="89260" x2="94024" y2="89260"/>
                        <a14:foregroundMark x1="39268" y1="80191" x2="66829" y2="73270"/>
                        <a14:foregroundMark x1="66829" y1="73270" x2="66829" y2="73270"/>
                        <a14:foregroundMark x1="37073" y1="86874" x2="52073" y2="93079"/>
                        <a14:foregroundMark x1="15976" y1="73508" x2="25610" y2="81862"/>
                        <a14:foregroundMark x1="27195" y1="85203" x2="30122" y2="87589"/>
                        <a14:foregroundMark x1="30610" y1="88544" x2="38171" y2="88544"/>
                        <a14:foregroundMark x1="34390" y1="83771" x2="37561" y2="77804"/>
                        <a14:foregroundMark x1="37073" y1="43914" x2="39024" y2="54177"/>
                        <a14:foregroundMark x1="27805" y1="16229" x2="23780" y2="39857"/>
                        <a14:foregroundMark x1="24390" y1="25060" x2="24390" y2="25060"/>
                        <a14:foregroundMark x1="22317" y1="25060" x2="22317" y2="25060"/>
                        <a14:foregroundMark x1="42073" y1="43198" x2="45244" y2="53461"/>
                        <a14:foregroundMark x1="68171" y1="44869" x2="63049" y2="77804"/>
                        <a14:foregroundMark x1="61829" y1="37947" x2="58659" y2="45823"/>
                        <a14:foregroundMark x1="63415" y1="7637" x2="63415" y2="7637"/>
                        <a14:foregroundMark x1="64390" y1="47255" x2="69390" y2="51551"/>
                        <a14:foregroundMark x1="71463" y1="54654" x2="69878" y2="63962"/>
                        <a14:foregroundMark x1="62805" y1="45346" x2="65244" y2="54415"/>
                        <a14:foregroundMark x1="64024" y1="43437" x2="57805" y2="62291"/>
                        <a14:foregroundMark x1="70366" y1="48449" x2="73537" y2="55609"/>
                        <a14:foregroundMark x1="72073" y1="48449" x2="72073" y2="48449"/>
                        <a14:foregroundMark x1="72805" y1="45107" x2="72805" y2="45107"/>
                        <a14:foregroundMark x1="83293" y1="51551" x2="83293" y2="51551"/>
                        <a14:foregroundMark x1="88902" y1="22434" x2="89268" y2="26492"/>
                        <a14:foregroundMark x1="85854" y1="16706" x2="91951" y2="31981"/>
                        <a14:foregroundMark x1="92317" y1="23866" x2="94756" y2="35561"/>
                        <a14:foregroundMark x1="97073" y1="50358" x2="97270" y2="53186"/>
                        <a14:foregroundMark x1="95976" y1="35084" x2="96463" y2="42959"/>
                        <a14:foregroundMark x1="87439" y1="26969" x2="80000" y2="30310"/>
                        <a14:foregroundMark x1="83049" y1="22196" x2="83049" y2="22196"/>
                        <a14:foregroundMark x1="78659" y1="32458" x2="78659" y2="32458"/>
                        <a14:foregroundMark x1="95122" y1="26014" x2="95122" y2="26014"/>
                        <a14:foregroundMark x1="95000" y1="24821" x2="95000" y2="24821"/>
                        <a14:foregroundMark x1="92317" y1="20764" x2="92317" y2="20764"/>
                        <a14:foregroundMark x1="85244" y1="50358" x2="83537" y2="58711"/>
                        <a14:foregroundMark x1="93780" y1="57995" x2="93780" y2="57995"/>
                        <a14:foregroundMark x1="54146" y1="82339" x2="59512" y2="91647"/>
                        <a14:foregroundMark x1="73346" y1="73825" x2="76463" y2="92363"/>
                        <a14:foregroundMark x1="64512" y1="79952" x2="76341" y2="90692"/>
                        <a14:foregroundMark x1="82439" y1="91885" x2="74146" y2="97136"/>
                        <a14:foregroundMark x1="69634" y1="96897" x2="69634" y2="96897"/>
                        <a14:foregroundMark x1="33293" y1="5489" x2="33293" y2="5489"/>
                        <a14:foregroundMark x1="65000" y1="3819" x2="65000" y2="3819"/>
                        <a14:foregroundMark x1="38902" y1="71360" x2="47683" y2="77327"/>
                        <a14:foregroundMark x1="57073" y1="83771" x2="64390" y2="89499"/>
                        <a14:foregroundMark x1="64878" y1="96659" x2="68171" y2="97136"/>
                        <a14:foregroundMark x1="82317" y1="90931" x2="84512" y2="96420"/>
                        <a14:foregroundMark x1="79878" y1="83771" x2="79878" y2="83771"/>
                        <a14:foregroundMark x1="81220" y1="85442" x2="81220" y2="85442"/>
                        <a14:foregroundMark x1="70366" y1="72554" x2="71829" y2="72792"/>
                        <a14:foregroundMark x1="74634" y1="72076" x2="75366" y2="72076"/>
                        <a14:foregroundMark x1="74634" y1="70644" x2="74634" y2="70644"/>
                        <a14:foregroundMark x1="74146" y1="70167" x2="75000" y2="70167"/>
                        <a14:backgroundMark x1="49634" y1="60859" x2="49634" y2="60859"/>
                        <a14:backgroundMark x1="97195" y1="55370" x2="97195" y2="55370"/>
                        <a14:backgroundMark x1="97195" y1="54893" x2="97195" y2="54893"/>
                        <a14:backgroundMark x1="97805" y1="54893" x2="96951" y2="56563"/>
                        <a14:backgroundMark x1="97195" y1="55131" x2="96585" y2="55131"/>
                        <a14:backgroundMark x1="97195" y1="53461" x2="97195" y2="53461"/>
                        <a14:backgroundMark x1="97195" y1="53222" x2="97561" y2="56086"/>
                        <a14:backgroundMark x1="46951" y1="68735" x2="46951" y2="68735"/>
                        <a14:backgroundMark x1="74891" y1="70502" x2="75000" y2="70644"/>
                        <a14:backgroundMark x1="74756" y1="68496" x2="74756" y2="68496"/>
                        <a14:backgroundMark x1="74024" y1="68496" x2="74024" y2="68496"/>
                        <a14:backgroundMark x1="77195" y1="69690" x2="77195" y2="69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07" y="3594300"/>
            <a:ext cx="6387193" cy="32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Transparent Rainbow Clip Art - Cartoon Rainbow Transparent Background - Png  Download (#5575450) - PinClipart">
            <a:extLst>
              <a:ext uri="{FF2B5EF4-FFF2-40B4-BE49-F238E27FC236}">
                <a16:creationId xmlns:a16="http://schemas.microsoft.com/office/drawing/2014/main" id="{14DDF134-EC15-6742-4528-DBD02AD1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7" b="89716" l="7955" r="95341">
                        <a14:foregroundMark x1="45568" y1="10419" x2="24463" y2="9419"/>
                        <a14:foregroundMark x1="40227" y1="5142" x2="40227" y2="5142"/>
                        <a14:foregroundMark x1="10227" y1="23545" x2="7955" y2="28417"/>
                        <a14:foregroundMark x1="88523" y1="59540" x2="92159" y2="71448"/>
                        <a14:foregroundMark x1="92159" y1="71448" x2="92159" y2="71719"/>
                        <a14:foregroundMark x1="95341" y1="81326" x2="95341" y2="81326"/>
                        <a14:backgroundMark x1="21705" y1="9472" x2="21705" y2="9472"/>
                        <a14:backgroundMark x1="20909" y1="9472" x2="17727" y2="8525"/>
                        <a14:backgroundMark x1="22273" y1="7578" x2="19659" y2="7713"/>
                        <a14:backgroundMark x1="23750" y1="8119" x2="20909" y2="8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6681" y="-359620"/>
            <a:ext cx="9416186" cy="79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9357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89656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A41EC-40F3-8930-5185-062EA49C264D}"/>
              </a:ext>
            </a:extLst>
          </p:cNvPr>
          <p:cNvSpPr txBox="1"/>
          <p:nvPr/>
        </p:nvSpPr>
        <p:spPr>
          <a:xfrm>
            <a:off x="467360" y="1237069"/>
            <a:ext cx="1167443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CD33D-64F2-8122-0B47-54D1F031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11" y="104589"/>
            <a:ext cx="66756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1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F6E60515-FE8B-C4AA-DCBE-6B58F9EF4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2333691" y="1796735"/>
            <a:ext cx="3571042" cy="54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466CB874-D838-F3E6-5D94-78D4D3CA5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97760" y="1927561"/>
            <a:ext cx="3321452" cy="52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19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D5DB5-9794-43B3-568A-C9203E8FEC73}"/>
              </a:ext>
            </a:extLst>
          </p:cNvPr>
          <p:cNvGrpSpPr/>
          <p:nvPr/>
        </p:nvGrpSpPr>
        <p:grpSpPr>
          <a:xfrm>
            <a:off x="150124" y="95535"/>
            <a:ext cx="12308170" cy="6557513"/>
            <a:chOff x="3258041" y="361749"/>
            <a:chExt cx="4426058" cy="126273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îṥḷíďê">
              <a:extLst>
                <a:ext uri="{FF2B5EF4-FFF2-40B4-BE49-F238E27FC236}">
                  <a16:creationId xmlns:a16="http://schemas.microsoft.com/office/drawing/2014/main" id="{8A91CBF9-A215-44FF-0B83-6EC2813C80EF}"/>
                </a:ext>
              </a:extLst>
            </p:cNvPr>
            <p:cNvSpPr/>
            <p:nvPr/>
          </p:nvSpPr>
          <p:spPr bwMode="auto">
            <a:xfrm>
              <a:off x="3258041" y="361749"/>
              <a:ext cx="4300679" cy="1262736"/>
            </a:xfrm>
            <a:prstGeom prst="roundRect">
              <a:avLst>
                <a:gd name="adj" fmla="val 39568"/>
              </a:avLst>
            </a:prstGeom>
            <a:grpFill/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Google Shape;5317;p41">
              <a:extLst>
                <a:ext uri="{FF2B5EF4-FFF2-40B4-BE49-F238E27FC236}">
                  <a16:creationId xmlns:a16="http://schemas.microsoft.com/office/drawing/2014/main" id="{F8EC37AE-EE99-651C-AED8-D0B1EF6C42F4}"/>
                </a:ext>
              </a:extLst>
            </p:cNvPr>
            <p:cNvSpPr txBox="1">
              <a:spLocks/>
            </p:cNvSpPr>
            <p:nvPr/>
          </p:nvSpPr>
          <p:spPr>
            <a:xfrm>
              <a:off x="3505380" y="562713"/>
              <a:ext cx="4178719" cy="1048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en-US" sz="5000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		            </a:t>
              </a:r>
              <a:r>
                <a:rPr lang="en-US" sz="5000" u="sng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NHIỆM VỤ:</a:t>
              </a:r>
              <a:endParaRPr lang="en-US" sz="5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R="0" lvl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tabLst/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Chào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thiệu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endParaRPr lang="en-US" sz="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lvl="0" algn="l" defTabSz="685800">
                <a:lnSpc>
                  <a:spcPct val="150000"/>
                </a:lnSpc>
                <a:buClr>
                  <a:prstClr val="black"/>
                </a:buClr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2.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Trả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lời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tình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huống</a:t>
              </a:r>
              <a:endParaRPr lang="en-US" sz="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R="0" lvl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tabLst/>
                <a:defRPr/>
              </a:pP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tài</a:t>
              </a:r>
              <a:r>
                <a:rPr lang="en-US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0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FF5840D-9961-4C43-9896-DFE775D2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0" t="20928" b="-1"/>
          <a:stretch/>
        </p:blipFill>
        <p:spPr>
          <a:xfrm>
            <a:off x="150124" y="-110360"/>
            <a:ext cx="3759488" cy="21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231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9AEFEE2-D743-8F05-2EB6-EF8DDC24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38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9017369" y="2382229"/>
            <a:ext cx="3572177" cy="456696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-190791" y="2454899"/>
            <a:ext cx="3232443" cy="4588374"/>
          </a:xfrm>
          <a:prstGeom prst="rect">
            <a:avLst/>
          </a:prstGeom>
        </p:spPr>
      </p:pic>
      <p:pic>
        <p:nvPicPr>
          <p:cNvPr id="30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89354" y="2586007"/>
            <a:ext cx="4124118" cy="4457266"/>
          </a:xfrm>
          <a:prstGeom prst="rect">
            <a:avLst/>
          </a:prstGeom>
        </p:spPr>
      </p:pic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346804" y="2705455"/>
            <a:ext cx="3538131" cy="46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8C793-B858-C4AE-7887-43178DD80714}"/>
              </a:ext>
            </a:extLst>
          </p:cNvPr>
          <p:cNvSpPr/>
          <p:nvPr/>
        </p:nvSpPr>
        <p:spPr>
          <a:xfrm>
            <a:off x="0" y="19881"/>
            <a:ext cx="11478919" cy="46018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1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F9923F64-318C-CB89-852A-676D751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8321" y="1113183"/>
            <a:ext cx="5695505" cy="61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A3675-FA5F-4FA2-81F3-C74D4A382F69}"/>
              </a:ext>
            </a:extLst>
          </p:cNvPr>
          <p:cNvSpPr txBox="1"/>
          <p:nvPr/>
        </p:nvSpPr>
        <p:spPr>
          <a:xfrm>
            <a:off x="73551" y="132083"/>
            <a:ext cx="102896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Lobster" pitchFamily="2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Lobster" pitchFamily="2" charset="0"/>
                <a:cs typeface="Times New Roman" panose="02020603050405020304" pitchFamily="18" charset="0"/>
              </a:rPr>
              <a:t>lời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Lobster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chuông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chuông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65298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8C793-B858-C4AE-7887-43178DD80714}"/>
              </a:ext>
            </a:extLst>
          </p:cNvPr>
          <p:cNvSpPr/>
          <p:nvPr/>
        </p:nvSpPr>
        <p:spPr>
          <a:xfrm>
            <a:off x="0" y="19881"/>
            <a:ext cx="11478919" cy="46018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1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F9923F64-318C-CB89-852A-676D751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8321" y="1113183"/>
            <a:ext cx="5695505" cy="61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FA3675-FA5F-4FA2-81F3-C74D4A382F69}"/>
              </a:ext>
            </a:extLst>
          </p:cNvPr>
          <p:cNvSpPr txBox="1"/>
          <p:nvPr/>
        </p:nvSpPr>
        <p:spPr>
          <a:xfrm>
            <a:off x="347870" y="3"/>
            <a:ext cx="10465903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 </a:t>
            </a:r>
          </a:p>
          <a:p>
            <a:pPr algn="just"/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Hình ảnh Biểu Tượng Công Cụ Chỉ Báo Mũi Tên Chỉ Dẫn Biểu ...">
            <a:extLst>
              <a:ext uri="{FF2B5EF4-FFF2-40B4-BE49-F238E27FC236}">
                <a16:creationId xmlns:a16="http://schemas.microsoft.com/office/drawing/2014/main" id="{3095E687-4E9D-EC07-A76B-3C2D7D89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5" b="92450" l="1250" r="99688">
                        <a14:foregroundMark x1="7344" y1="77196" x2="7344" y2="77196"/>
                        <a14:foregroundMark x1="12656" y1="70724" x2="5625" y2="78582"/>
                        <a14:foregroundMark x1="4531" y1="81356" x2="3281" y2="84284"/>
                        <a14:foregroundMark x1="2500" y1="86441" x2="1406" y2="90447"/>
                        <a14:foregroundMark x1="1875" y1="88136" x2="1406" y2="90447"/>
                        <a14:foregroundMark x1="1406" y1="89522" x2="1250" y2="93066"/>
                        <a14:foregroundMark x1="68125" y1="6009" x2="68125" y2="6009"/>
                        <a14:foregroundMark x1="95625" y1="13559" x2="95625" y2="13559"/>
                        <a14:foregroundMark x1="64688" y1="1695" x2="64688" y2="1695"/>
                        <a14:foregroundMark x1="99688" y1="13713" x2="99688" y2="13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2643" flipH="1">
            <a:off x="570292" y="3297551"/>
            <a:ext cx="914274" cy="9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56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B1DD72-1B2C-CD6F-E12F-53577E56B2EA}"/>
              </a:ext>
            </a:extLst>
          </p:cNvPr>
          <p:cNvSpPr/>
          <p:nvPr/>
        </p:nvSpPr>
        <p:spPr>
          <a:xfrm>
            <a:off x="30438" y="0"/>
            <a:ext cx="11722917" cy="5357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13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F9923F64-318C-CB89-852A-676D7513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3958" y="1904232"/>
            <a:ext cx="6703396" cy="53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FA3675-FA5F-4FA2-81F3-C74D4A382F69}"/>
              </a:ext>
            </a:extLst>
          </p:cNvPr>
          <p:cNvSpPr txBox="1"/>
          <p:nvPr/>
        </p:nvSpPr>
        <p:spPr>
          <a:xfrm>
            <a:off x="274815" y="-77588"/>
            <a:ext cx="104097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Hình ảnh Biểu Tượng Công Cụ Chỉ Báo Mũi Tên Chỉ Dẫn Biểu ...">
            <a:extLst>
              <a:ext uri="{FF2B5EF4-FFF2-40B4-BE49-F238E27FC236}">
                <a16:creationId xmlns:a16="http://schemas.microsoft.com/office/drawing/2014/main" id="{DC03DEAC-C826-451F-9B57-9C82329F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5" b="92450" l="1250" r="99688">
                        <a14:foregroundMark x1="7344" y1="77196" x2="7344" y2="77196"/>
                        <a14:foregroundMark x1="12656" y1="70724" x2="5625" y2="78582"/>
                        <a14:foregroundMark x1="4531" y1="81356" x2="3281" y2="84284"/>
                        <a14:foregroundMark x1="2500" y1="86441" x2="1406" y2="90447"/>
                        <a14:foregroundMark x1="1875" y1="88136" x2="1406" y2="90447"/>
                        <a14:foregroundMark x1="1406" y1="89522" x2="1250" y2="93066"/>
                        <a14:foregroundMark x1="68125" y1="6009" x2="68125" y2="6009"/>
                        <a14:foregroundMark x1="95625" y1="13559" x2="95625" y2="13559"/>
                        <a14:foregroundMark x1="64688" y1="1695" x2="64688" y2="1695"/>
                        <a14:foregroundMark x1="99688" y1="13713" x2="99688" y2="13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66332" y="3461287"/>
            <a:ext cx="1122129" cy="11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18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/>
        <a:ea typeface="张海山锐谐体"/>
        <a:cs typeface=""/>
      </a:majorFont>
      <a:minorFont>
        <a:latin typeface="Arial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241</Words>
  <Application>Microsoft Office PowerPoint</Application>
  <PresentationFormat>Widescreen</PresentationFormat>
  <Paragraphs>51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宋体</vt:lpstr>
      <vt:lpstr>Arial</vt:lpstr>
      <vt:lpstr>Calibri</vt:lpstr>
      <vt:lpstr>Cambria</vt:lpstr>
      <vt:lpstr>等线</vt:lpstr>
      <vt:lpstr>Gloria Hallelujah</vt:lpstr>
      <vt:lpstr>Lobster</vt:lpstr>
      <vt:lpstr>Montserrat</vt:lpstr>
      <vt:lpstr>Montserrat Light</vt:lpstr>
      <vt:lpstr>Times New Roman</vt:lpstr>
      <vt:lpstr>字魂36号-正文宋楷</vt:lpstr>
      <vt:lpstr>张海山锐谐体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97</cp:revision>
  <dcterms:created xsi:type="dcterms:W3CDTF">2024-01-15T07:24:52Z</dcterms:created>
  <dcterms:modified xsi:type="dcterms:W3CDTF">2024-08-01T02:45:34Z</dcterms:modified>
</cp:coreProperties>
</file>